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9"/>
    <a:srgbClr val="7BEBD8"/>
    <a:srgbClr val="8335E5"/>
    <a:srgbClr val="6B8DE1"/>
    <a:srgbClr val="6C92E1"/>
    <a:srgbClr val="6313DC"/>
    <a:srgbClr val="1E3ADA"/>
    <a:srgbClr val="030553"/>
    <a:srgbClr val="7D4BC9"/>
    <a:srgbClr val="162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0" autoAdjust="0"/>
  </p:normalViewPr>
  <p:slideViewPr>
    <p:cSldViewPr snapToGrid="0" showGuides="1">
      <p:cViewPr varScale="1">
        <p:scale>
          <a:sx n="113" d="100"/>
          <a:sy n="113" d="100"/>
        </p:scale>
        <p:origin x="510" y="84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7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565ABF-7DEC-4ADF-BFD3-D6A26056D92F}" type="datetime1">
              <a:rPr lang="de-DE" smtClean="0"/>
              <a:t>30.04.2020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45D96-2ECE-421E-8B9B-011F64847CD9}" type="datetime1">
              <a:rPr lang="de-DE" smtClean="0"/>
              <a:pPr/>
              <a:t>30.04.2020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038C4D-F0FE-4529-A075-59C21BFA7031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33DDA1-E27D-4ECA-93B0-16D54FA9DAAF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26424D-AA09-4805-ADA6-8CE387DA22E9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2647E0-0E53-4E68-9534-1EB8D4C256B0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5EF036-4FBC-47B7-B3CB-037989AC4D13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360001-5ABC-48AB-AB23-C983B11F61B2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84F456-FF92-4E8D-84AB-CECDF9FC7651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2924F9-5B21-4FB8-87E6-E6D7362CC6FE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70A65-A2CD-48C3-89E4-3FCD1E5FC291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38AC3E-D575-45C9-B922-A7F3D0F89B8E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829153-3AB7-45EB-B33A-A371F80BFAAB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93E3BA8-E6C4-4E40-B06D-CA593CE89D62}" type="datetime1">
              <a:rPr lang="de-DE" noProof="0" smtClean="0"/>
              <a:t>30.04.2020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527814" y="2006965"/>
            <a:ext cx="484570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5000" b="1" dirty="0">
                <a:solidFill>
                  <a:srgbClr val="0071B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GUTSCHEIN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527813" y="3838647"/>
            <a:ext cx="5353034" cy="243143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Ausgestellt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von/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Einzulösen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bei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r>
              <a:rPr lang="en-US" sz="2800" b="1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Ferienwohnung</a:t>
            </a:r>
            <a:r>
              <a:rPr lang="en-US" sz="28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Muster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Musterstraße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99</a:t>
            </a:r>
          </a:p>
          <a:p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9999 </a:t>
            </a:r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Musterort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endParaRPr lang="en-US" sz="20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Ausstellungsdatum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xx.xx.2020 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Gutscheinnummer</a:t>
            </a:r>
            <a:r>
              <a:rPr lang="en-US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001/2020</a:t>
            </a:r>
          </a:p>
        </p:txBody>
      </p:sp>
      <p:sp>
        <p:nvSpPr>
          <p:cNvPr id="3" name="Titel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de-DE" dirty="0"/>
              <a:t>Personal – Folie1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47D19B5-841E-46B7-BEE2-2639559BCDF4}"/>
              </a:ext>
            </a:extLst>
          </p:cNvPr>
          <p:cNvSpPr/>
          <p:nvPr/>
        </p:nvSpPr>
        <p:spPr>
          <a:xfrm>
            <a:off x="385466" y="2816360"/>
            <a:ext cx="401350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 Wert von </a:t>
            </a:r>
            <a:r>
              <a:rPr lang="en-US" sz="30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€ xxx,--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70EABC7-301B-4F2E-99C0-A025BB8E7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12" y="1823480"/>
            <a:ext cx="1981299" cy="204897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953DBD14-4BA5-48CC-8F4E-46A82C509019}"/>
              </a:ext>
            </a:extLst>
          </p:cNvPr>
          <p:cNvSpPr/>
          <p:nvPr/>
        </p:nvSpPr>
        <p:spPr>
          <a:xfrm>
            <a:off x="6596922" y="5520741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dirty="0"/>
          </a:p>
          <a:p>
            <a:r>
              <a:rPr lang="de-DE" sz="4800" dirty="0">
                <a:solidFill>
                  <a:srgbClr val="0071B9"/>
                </a:solidFill>
                <a:latin typeface="Gunny Rewritten" panose="03080400000000000000" pitchFamily="66" charset="-128"/>
                <a:ea typeface="Gunny Rewritten" panose="03080400000000000000" pitchFamily="66" charset="-128"/>
                <a:cs typeface="Open Sans" panose="020B0606030504020204" pitchFamily="34" charset="0"/>
              </a:rPr>
              <a:t>Wir freuen uns auf Sie!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C5D0D10-76AE-41C2-AE54-EEFB2DFADBF6}"/>
              </a:ext>
            </a:extLst>
          </p:cNvPr>
          <p:cNvSpPr/>
          <p:nvPr/>
        </p:nvSpPr>
        <p:spPr>
          <a:xfrm>
            <a:off x="7402342" y="2194688"/>
            <a:ext cx="33212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  <a:p>
            <a:r>
              <a:rPr lang="de-DE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Hier können Sie z.B. ein Foto von Ihrem Betrieb einfügen. </a:t>
            </a:r>
          </a:p>
        </p:txBody>
      </p:sp>
      <p:pic>
        <p:nvPicPr>
          <p:cNvPr id="12" name="Picture 2" descr="L:\_Marketing\Logos\Region Villach - Faaker See - Ossiacher See\Villach-Faaker See-Ossiacher See 2018_DT_DA_SV\RGB\Outline\DT_Villach-FaakerSee-OssiacherSee L 2018 RGB.png">
            <a:extLst>
              <a:ext uri="{FF2B5EF4-FFF2-40B4-BE49-F238E27FC236}">
                <a16:creationId xmlns:a16="http://schemas.microsoft.com/office/drawing/2014/main" id="{F83DB61B-D437-4CD5-A88D-E7B6B49D8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13" y="229786"/>
            <a:ext cx="1981298" cy="142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88B8E75C-0D43-43BA-92C8-04F0BAB7012D}"/>
              </a:ext>
            </a:extLst>
          </p:cNvPr>
          <p:cNvSpPr/>
          <p:nvPr/>
        </p:nvSpPr>
        <p:spPr>
          <a:xfrm>
            <a:off x="7501895" y="5520741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Unterschrift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Stempel</a:t>
            </a: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D335905-75F8-40B8-B59C-0EAFF52EC1E5}"/>
              </a:ext>
            </a:extLst>
          </p:cNvPr>
          <p:cNvSpPr txBox="1"/>
          <p:nvPr/>
        </p:nvSpPr>
        <p:spPr>
          <a:xfrm>
            <a:off x="2764049" y="587918"/>
            <a:ext cx="927658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4800" dirty="0">
                <a:solidFill>
                  <a:srgbClr val="0071B9"/>
                </a:solidFill>
                <a:latin typeface="Gunny Rewritten" panose="03080400000000000000" pitchFamily="66" charset="-128"/>
                <a:ea typeface="Gunny Rewritten" panose="03080400000000000000" pitchFamily="66" charset="-128"/>
                <a:cs typeface="Open Sans" panose="020B0606030504020204" pitchFamily="34" charset="0"/>
              </a:rPr>
              <a:t>Mit Abstand…der schönste Urlaub seit langem</a:t>
            </a:r>
          </a:p>
        </p:txBody>
      </p: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07_TF33668227.potx" id="{27F7F3F4-991D-4F44-A633-F1300BF7031E}" vid="{26CEDC4D-E37A-4142-AA21-388080BEF1E3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Personalwesen von 24Slides</Template>
  <TotalTime>0</TotalTime>
  <Words>64</Words>
  <Application>Microsoft Office PowerPoint</Application>
  <PresentationFormat>Breitbild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Gunny Rewritten</vt:lpstr>
      <vt:lpstr>Arial</vt:lpstr>
      <vt:lpstr>Calibri</vt:lpstr>
      <vt:lpstr>Calibri Light</vt:lpstr>
      <vt:lpstr>Open Sans</vt:lpstr>
      <vt:lpstr>Office-Design</vt:lpstr>
      <vt:lpstr>Personal – Folie1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2019-11-18T09:42:25Z</dcterms:created>
  <dcterms:modified xsi:type="dcterms:W3CDTF">2020-04-30T08:21:46Z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2018-11-20T23:59:14.8270896Z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